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Proxima Nova"/>
      <p:regular r:id="rId33"/>
      <p:bold r:id="rId34"/>
      <p:italic r:id="rId35"/>
      <p:boldItalic r:id="rId36"/>
    </p:embeddedFont>
    <p:embeddedFont>
      <p:font typeface="Anaheim"/>
      <p:regular r:id="rId37"/>
      <p:bold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Poppins SemiBold"/>
      <p:regular r:id="rId43"/>
      <p:bold r:id="rId44"/>
      <p:italic r:id="rId45"/>
      <p:boldItalic r:id="rId46"/>
    </p:embeddedFont>
    <p:embeddedFont>
      <p:font typeface="Aboreto"/>
      <p:regular r:id="rId47"/>
    </p:embeddedFont>
    <p:embeddedFont>
      <p:font typeface="Barlow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PoppinsSemiBold-bold.fntdata"/><Relationship Id="rId43" Type="http://schemas.openxmlformats.org/officeDocument/2006/relationships/font" Target="fonts/PoppinsSemiBold-regular.fntdata"/><Relationship Id="rId46" Type="http://schemas.openxmlformats.org/officeDocument/2006/relationships/font" Target="fonts/PoppinsSemiBold-boldItalic.fntdata"/><Relationship Id="rId45" Type="http://schemas.openxmlformats.org/officeDocument/2006/relationships/font" Target="fonts/PoppinsSemiBold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Barlow-regular.fntdata"/><Relationship Id="rId47" Type="http://schemas.openxmlformats.org/officeDocument/2006/relationships/font" Target="fonts/Aboreto-regular.fntdata"/><Relationship Id="rId49" Type="http://schemas.openxmlformats.org/officeDocument/2006/relationships/font" Target="fonts/Barl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33" Type="http://schemas.openxmlformats.org/officeDocument/2006/relationships/font" Target="fonts/ProximaNova-regular.fntdata"/><Relationship Id="rId32" Type="http://schemas.openxmlformats.org/officeDocument/2006/relationships/font" Target="fonts/Raleway-boldItalic.fntdata"/><Relationship Id="rId35" Type="http://schemas.openxmlformats.org/officeDocument/2006/relationships/font" Target="fonts/ProximaNova-italic.fntdata"/><Relationship Id="rId34" Type="http://schemas.openxmlformats.org/officeDocument/2006/relationships/font" Target="fonts/ProximaNova-bold.fntdata"/><Relationship Id="rId37" Type="http://schemas.openxmlformats.org/officeDocument/2006/relationships/font" Target="fonts/Anaheim-regular.fntdata"/><Relationship Id="rId36" Type="http://schemas.openxmlformats.org/officeDocument/2006/relationships/font" Target="fonts/ProximaNova-boldItalic.fntdata"/><Relationship Id="rId39" Type="http://schemas.openxmlformats.org/officeDocument/2006/relationships/font" Target="fonts/Poppins-regular.fntdata"/><Relationship Id="rId38" Type="http://schemas.openxmlformats.org/officeDocument/2006/relationships/font" Target="fonts/Anahei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Raleway-regular.fntdata"/><Relationship Id="rId51" Type="http://schemas.openxmlformats.org/officeDocument/2006/relationships/font" Target="fonts/Barlow-boldItalic.fntdata"/><Relationship Id="rId50" Type="http://schemas.openxmlformats.org/officeDocument/2006/relationships/font" Target="fonts/Barlow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b156fc3f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9b156fc3f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9b156fc3f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9b156fc3f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9b156fc3f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9b156fc3f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9b1e173e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9b1e173e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9b156fc3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9b156fc3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9b1e173ea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9b1e173e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b1e173ea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9b1e173ea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9b1e173ea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9b1e173ea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9b1e173ea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9b1e173ea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9ade8afd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9ade8afd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9ade8afde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9ade8afde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9ade8afde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9ade8afde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9ade8afde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9ade8afde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9ade8afde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9ade8afde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ade8afde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9ade8afde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ade8afd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ade8afd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b1e173ea2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b1e173ea2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b1e173e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9b1e173e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9b156fc3f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9b156fc3f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9b156fc3f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9b156fc3f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9b156fc3f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9b156fc3f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flipH="1" rot="10800000">
              <a:off x="8161850" y="137050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hasCustomPrompt="1" type="title"/>
          </p:nvPr>
        </p:nvSpPr>
        <p:spPr>
          <a:xfrm>
            <a:off x="2475900" y="1369675"/>
            <a:ext cx="4192200" cy="16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/>
          <p:nvPr>
            <p:ph idx="1" type="subTitle"/>
          </p:nvPr>
        </p:nvSpPr>
        <p:spPr>
          <a:xfrm>
            <a:off x="5742950" y="3434075"/>
            <a:ext cx="1812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82" name="Google Shape;82;p11"/>
          <p:cNvGrpSpPr/>
          <p:nvPr/>
        </p:nvGrpSpPr>
        <p:grpSpPr>
          <a:xfrm rot="-1261221">
            <a:off x="8012105" y="-105620"/>
            <a:ext cx="1086690" cy="2224761"/>
            <a:chOff x="132278" y="1922694"/>
            <a:chExt cx="1225385" cy="2508710"/>
          </a:xfrm>
        </p:grpSpPr>
        <p:pic>
          <p:nvPicPr>
            <p:cNvPr id="83" name="Google Shape;8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" name="Google Shape;84;p11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85" name="Google Shape;85;p11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86" name="Google Shape;86;p11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87" name="Google Shape;87;p11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b="9137" l="4947" r="7486" t="4573"/>
          <a:stretch/>
        </p:blipFill>
        <p:spPr>
          <a:xfrm flipH="1"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57171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50163" y="157172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50163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976950" y="157172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976950" y="30469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99132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621500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624827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991325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621500" y="35981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6248275" y="3598100"/>
            <a:ext cx="21762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8193999" y="-6"/>
            <a:ext cx="1788020" cy="2821503"/>
            <a:chOff x="8193999" y="-6"/>
            <a:chExt cx="1788020" cy="2821503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8400350" y="1239827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3"/>
            <p:cNvGrpSpPr/>
            <p:nvPr/>
          </p:nvGrpSpPr>
          <p:grpSpPr>
            <a:xfrm>
              <a:off x="8193999" y="-6"/>
              <a:ext cx="1208112" cy="2342845"/>
              <a:chOff x="2575" y="2407925"/>
              <a:chExt cx="845425" cy="16395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575" y="26364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109" name="Google Shape;109;p13"/>
              <p:cNvCxnSpPr/>
              <p:nvPr/>
            </p:nvCxnSpPr>
            <p:spPr>
              <a:xfrm rot="10800000">
                <a:off x="2584" y="2407925"/>
                <a:ext cx="842400" cy="163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542" l="16157" r="8444" t="20157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3998" y="-733166"/>
            <a:ext cx="1522279" cy="1522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4"/>
          <p:cNvGrpSpPr/>
          <p:nvPr/>
        </p:nvGrpSpPr>
        <p:grpSpPr>
          <a:xfrm>
            <a:off x="-394725" y="4325625"/>
            <a:ext cx="1807075" cy="1083275"/>
            <a:chOff x="-394725" y="4325625"/>
            <a:chExt cx="1807075" cy="1083275"/>
          </a:xfrm>
        </p:grpSpPr>
        <p:pic>
          <p:nvPicPr>
            <p:cNvPr id="115" name="Google Shape;11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394725" y="4338588"/>
              <a:ext cx="969525" cy="96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4"/>
            <p:cNvSpPr/>
            <p:nvPr/>
          </p:nvSpPr>
          <p:spPr>
            <a:xfrm>
              <a:off x="310779" y="460400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17" name="Google Shape;117;p14"/>
            <p:cNvCxnSpPr/>
            <p:nvPr/>
          </p:nvCxnSpPr>
          <p:spPr>
            <a:xfrm>
              <a:off x="472450" y="4325625"/>
              <a:ext cx="939900" cy="685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 b="11190" l="8070" r="5893" t="40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>
            <p:ph type="title"/>
          </p:nvPr>
        </p:nvSpPr>
        <p:spPr>
          <a:xfrm>
            <a:off x="1789975" y="537275"/>
            <a:ext cx="2509500" cy="48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8284937" y="3569414"/>
            <a:ext cx="1475058" cy="1983688"/>
            <a:chOff x="8038017" y="2160203"/>
            <a:chExt cx="1411674" cy="1898447"/>
          </a:xfrm>
        </p:grpSpPr>
        <p:pic>
          <p:nvPicPr>
            <p:cNvPr id="122" name="Google Shape;12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5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24" name="Google Shape;124;p15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/>
          <p:cNvPicPr preferRelativeResize="0"/>
          <p:nvPr/>
        </p:nvPicPr>
        <p:blipFill rotWithShape="1">
          <a:blip r:embed="rId2">
            <a:alphaModFix/>
          </a:blip>
          <a:srcRect b="3658" l="7127" r="5306" t="10052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>
            <p:ph type="title"/>
          </p:nvPr>
        </p:nvSpPr>
        <p:spPr>
          <a:xfrm>
            <a:off x="713225" y="2255025"/>
            <a:ext cx="1791600" cy="10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097900" y="3530600"/>
            <a:ext cx="32751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16"/>
          <p:cNvSpPr/>
          <p:nvPr>
            <p:ph idx="2" type="pic"/>
          </p:nvPr>
        </p:nvSpPr>
        <p:spPr>
          <a:xfrm>
            <a:off x="4699300" y="709100"/>
            <a:ext cx="4099500" cy="4099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6"/>
          <p:cNvSpPr/>
          <p:nvPr>
            <p:ph idx="3" type="pic"/>
          </p:nvPr>
        </p:nvSpPr>
        <p:spPr>
          <a:xfrm>
            <a:off x="3000650" y="338100"/>
            <a:ext cx="2334000" cy="2334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3218" l="5118" r="4293" t="1049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713225" y="539500"/>
            <a:ext cx="23871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1612802" y="1788583"/>
            <a:ext cx="2991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7"/>
          <p:cNvSpPr/>
          <p:nvPr>
            <p:ph idx="2" type="pic"/>
          </p:nvPr>
        </p:nvSpPr>
        <p:spPr>
          <a:xfrm>
            <a:off x="432825" y="2792550"/>
            <a:ext cx="2108400" cy="2108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7"/>
          <p:cNvSpPr/>
          <p:nvPr>
            <p:ph idx="3" type="pic"/>
          </p:nvPr>
        </p:nvSpPr>
        <p:spPr>
          <a:xfrm>
            <a:off x="4973100" y="293300"/>
            <a:ext cx="3846900" cy="38469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7"/>
          <p:cNvSpPr/>
          <p:nvPr>
            <p:ph idx="4" type="pic"/>
          </p:nvPr>
        </p:nvSpPr>
        <p:spPr>
          <a:xfrm>
            <a:off x="4511800" y="3072738"/>
            <a:ext cx="1548000" cy="1548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12834" l="9636" r="10395" t="837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13250" y="1357050"/>
            <a:ext cx="77175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292850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2" type="subTitle"/>
          </p:nvPr>
        </p:nvSpPr>
        <p:spPr>
          <a:xfrm>
            <a:off x="3935775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6578700" y="2532425"/>
            <a:ext cx="18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4" type="subTitle"/>
          </p:nvPr>
        </p:nvSpPr>
        <p:spPr>
          <a:xfrm>
            <a:off x="720000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3362925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subTitle"/>
          </p:nvPr>
        </p:nvSpPr>
        <p:spPr>
          <a:xfrm>
            <a:off x="6005850" y="1682225"/>
            <a:ext cx="1930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1" name="Google Shape;151;p19"/>
          <p:cNvGrpSpPr/>
          <p:nvPr/>
        </p:nvGrpSpPr>
        <p:grpSpPr>
          <a:xfrm>
            <a:off x="8424075" y="63275"/>
            <a:ext cx="964800" cy="1058400"/>
            <a:chOff x="8424075" y="63275"/>
            <a:chExt cx="964800" cy="1058400"/>
          </a:xfrm>
        </p:grpSpPr>
        <p:sp>
          <p:nvSpPr>
            <p:cNvPr id="152" name="Google Shape;152;p19"/>
            <p:cNvSpPr/>
            <p:nvPr/>
          </p:nvSpPr>
          <p:spPr>
            <a:xfrm>
              <a:off x="8462395" y="138953"/>
              <a:ext cx="717300" cy="7173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3" name="Google Shape;153;p19"/>
            <p:cNvCxnSpPr/>
            <p:nvPr/>
          </p:nvCxnSpPr>
          <p:spPr>
            <a:xfrm rot="10800000">
              <a:off x="8424075" y="63275"/>
              <a:ext cx="964800" cy="10584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" name="Google Shape;154;p19"/>
            <p:cNvSpPr/>
            <p:nvPr/>
          </p:nvSpPr>
          <p:spPr>
            <a:xfrm>
              <a:off x="8834661" y="539506"/>
              <a:ext cx="462600" cy="4626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-175409" y="3967473"/>
            <a:ext cx="1777263" cy="1777256"/>
            <a:chOff x="-175409" y="3967473"/>
            <a:chExt cx="1777263" cy="1777256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45504">
              <a:off x="65375" y="4208250"/>
              <a:ext cx="1295701" cy="129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/>
            <p:nvPr/>
          </p:nvSpPr>
          <p:spPr>
            <a:xfrm>
              <a:off x="-175409" y="4013725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2">
            <a:alphaModFix/>
          </a:blip>
          <a:srcRect b="19339" l="9018" r="11243" t="4701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1511225" y="1751207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2" type="subTitle"/>
          </p:nvPr>
        </p:nvSpPr>
        <p:spPr>
          <a:xfrm>
            <a:off x="5798345" y="1751200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3" type="subTitle"/>
          </p:nvPr>
        </p:nvSpPr>
        <p:spPr>
          <a:xfrm>
            <a:off x="1511225" y="3515600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4" type="subTitle"/>
          </p:nvPr>
        </p:nvSpPr>
        <p:spPr>
          <a:xfrm>
            <a:off x="5798343" y="3515598"/>
            <a:ext cx="26391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5" type="subTitle"/>
          </p:nvPr>
        </p:nvSpPr>
        <p:spPr>
          <a:xfrm>
            <a:off x="720000" y="132107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6" type="subTitle"/>
          </p:nvPr>
        </p:nvSpPr>
        <p:spPr>
          <a:xfrm>
            <a:off x="720000" y="3085526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7" name="Google Shape;167;p20"/>
          <p:cNvSpPr txBox="1"/>
          <p:nvPr>
            <p:ph idx="7" type="subTitle"/>
          </p:nvPr>
        </p:nvSpPr>
        <p:spPr>
          <a:xfrm>
            <a:off x="4696450" y="132107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8" type="subTitle"/>
          </p:nvPr>
        </p:nvSpPr>
        <p:spPr>
          <a:xfrm>
            <a:off x="4696450" y="3085525"/>
            <a:ext cx="1914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grpSp>
        <p:nvGrpSpPr>
          <p:cNvPr id="169" name="Google Shape;169;p20"/>
          <p:cNvGrpSpPr/>
          <p:nvPr/>
        </p:nvGrpSpPr>
        <p:grpSpPr>
          <a:xfrm>
            <a:off x="7631535" y="-351429"/>
            <a:ext cx="1792173" cy="2799874"/>
            <a:chOff x="7442479" y="-491143"/>
            <a:chExt cx="1976589" cy="3087982"/>
          </a:xfrm>
        </p:grpSpPr>
        <p:pic>
          <p:nvPicPr>
            <p:cNvPr id="170" name="Google Shape;17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7585950" y="-347673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0"/>
            <p:cNvSpPr/>
            <p:nvPr/>
          </p:nvSpPr>
          <p:spPr>
            <a:xfrm>
              <a:off x="8284168" y="901545"/>
              <a:ext cx="1134900" cy="1134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8210824" y="580592"/>
              <a:ext cx="817200" cy="8172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3" name="Google Shape;173;p20"/>
            <p:cNvCxnSpPr/>
            <p:nvPr/>
          </p:nvCxnSpPr>
          <p:spPr>
            <a:xfrm rot="10800000">
              <a:off x="8210727" y="254139"/>
              <a:ext cx="1203900" cy="2342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3583" l="2901" r="2910" t="3592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5323200" y="1912975"/>
            <a:ext cx="27798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4492325" y="787925"/>
            <a:ext cx="1315800" cy="103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>
            <p:ph idx="3" type="pic"/>
          </p:nvPr>
        </p:nvSpPr>
        <p:spPr>
          <a:xfrm>
            <a:off x="459100" y="1497550"/>
            <a:ext cx="3370800" cy="33708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1" name="Google Shape;21;p3"/>
          <p:cNvGrpSpPr/>
          <p:nvPr/>
        </p:nvGrpSpPr>
        <p:grpSpPr>
          <a:xfrm>
            <a:off x="7677200" y="3745859"/>
            <a:ext cx="1424691" cy="1981465"/>
            <a:chOff x="7677200" y="3745859"/>
            <a:chExt cx="1424691" cy="1981465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7200" y="4316600"/>
              <a:ext cx="1410724" cy="14107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oogle Shape;23;p3"/>
            <p:cNvGrpSpPr/>
            <p:nvPr/>
          </p:nvGrpSpPr>
          <p:grpSpPr>
            <a:xfrm>
              <a:off x="8211791" y="3745859"/>
              <a:ext cx="890100" cy="1552500"/>
              <a:chOff x="0" y="2447959"/>
              <a:chExt cx="890100" cy="15525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5" name="Google Shape;25;p3"/>
              <p:cNvCxnSpPr/>
              <p:nvPr/>
            </p:nvCxnSpPr>
            <p:spPr>
              <a:xfrm flipH="1" rot="10800000">
                <a:off x="0" y="2447959"/>
                <a:ext cx="890100" cy="155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 rotWithShape="1">
          <a:blip r:embed="rId2">
            <a:alphaModFix/>
          </a:blip>
          <a:srcRect b="19339" l="9018" r="11243" t="4701"/>
          <a:stretch/>
        </p:blipFill>
        <p:spPr>
          <a:xfrm flipH="1"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093900" y="15093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2" type="subTitle"/>
          </p:nvPr>
        </p:nvSpPr>
        <p:spPr>
          <a:xfrm>
            <a:off x="5209550" y="15093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3" type="subTitle"/>
          </p:nvPr>
        </p:nvSpPr>
        <p:spPr>
          <a:xfrm>
            <a:off x="5209550" y="27070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21"/>
          <p:cNvSpPr txBox="1"/>
          <p:nvPr>
            <p:ph idx="4" type="subTitle"/>
          </p:nvPr>
        </p:nvSpPr>
        <p:spPr>
          <a:xfrm>
            <a:off x="1093900" y="3907175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5" type="subTitle"/>
          </p:nvPr>
        </p:nvSpPr>
        <p:spPr>
          <a:xfrm>
            <a:off x="1093900" y="2709475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6" type="subTitle"/>
          </p:nvPr>
        </p:nvSpPr>
        <p:spPr>
          <a:xfrm>
            <a:off x="5208300" y="3904700"/>
            <a:ext cx="32157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7" type="subTitle"/>
          </p:nvPr>
        </p:nvSpPr>
        <p:spPr>
          <a:xfrm>
            <a:off x="712900" y="117582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8" type="subTitle"/>
          </p:nvPr>
        </p:nvSpPr>
        <p:spPr>
          <a:xfrm>
            <a:off x="4828550" y="117582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1"/>
          <p:cNvSpPr txBox="1"/>
          <p:nvPr>
            <p:ph idx="9" type="subTitle"/>
          </p:nvPr>
        </p:nvSpPr>
        <p:spPr>
          <a:xfrm>
            <a:off x="712900" y="2375988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13" type="subTitle"/>
          </p:nvPr>
        </p:nvSpPr>
        <p:spPr>
          <a:xfrm>
            <a:off x="4828550" y="2376000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4" type="subTitle"/>
          </p:nvPr>
        </p:nvSpPr>
        <p:spPr>
          <a:xfrm>
            <a:off x="712900" y="3576175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15" type="subTitle"/>
          </p:nvPr>
        </p:nvSpPr>
        <p:spPr>
          <a:xfrm>
            <a:off x="4828550" y="3573700"/>
            <a:ext cx="2687700" cy="4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99998">
            <a:off x="-449328" y="-780404"/>
            <a:ext cx="1522280" cy="1522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1"/>
          <p:cNvGrpSpPr/>
          <p:nvPr/>
        </p:nvGrpSpPr>
        <p:grpSpPr>
          <a:xfrm>
            <a:off x="7933600" y="3904700"/>
            <a:ext cx="1968600" cy="1572900"/>
            <a:chOff x="7933600" y="3904700"/>
            <a:chExt cx="1968600" cy="1572900"/>
          </a:xfrm>
        </p:grpSpPr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453801" y="4326299"/>
              <a:ext cx="821100" cy="821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21"/>
            <p:cNvCxnSpPr/>
            <p:nvPr/>
          </p:nvCxnSpPr>
          <p:spPr>
            <a:xfrm flipH="1" rot="10800000">
              <a:off x="7933600" y="3904700"/>
              <a:ext cx="1968600" cy="1572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" name="Google Shape;193;p21"/>
            <p:cNvSpPr/>
            <p:nvPr/>
          </p:nvSpPr>
          <p:spPr>
            <a:xfrm>
              <a:off x="8012700" y="4608925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2"/>
          <p:cNvGrpSpPr/>
          <p:nvPr/>
        </p:nvGrpSpPr>
        <p:grpSpPr>
          <a:xfrm>
            <a:off x="-614978" y="2786375"/>
            <a:ext cx="2014728" cy="2170149"/>
            <a:chOff x="-614978" y="2786375"/>
            <a:chExt cx="2014728" cy="2170149"/>
          </a:xfrm>
        </p:grpSpPr>
        <p:pic>
          <p:nvPicPr>
            <p:cNvPr id="197" name="Google Shape;19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709175"/>
              <a:ext cx="1247349" cy="1247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2"/>
            <p:cNvSpPr/>
            <p:nvPr/>
          </p:nvSpPr>
          <p:spPr>
            <a:xfrm>
              <a:off x="-614978" y="2895650"/>
              <a:ext cx="1506000" cy="15060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99" name="Google Shape;199;p22"/>
            <p:cNvCxnSpPr/>
            <p:nvPr/>
          </p:nvCxnSpPr>
          <p:spPr>
            <a:xfrm>
              <a:off x="358150" y="2786375"/>
              <a:ext cx="1041600" cy="1066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22"/>
          <p:cNvSpPr txBox="1"/>
          <p:nvPr>
            <p:ph type="title"/>
          </p:nvPr>
        </p:nvSpPr>
        <p:spPr>
          <a:xfrm>
            <a:off x="2189251" y="693850"/>
            <a:ext cx="4765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1" type="subTitle"/>
          </p:nvPr>
        </p:nvSpPr>
        <p:spPr>
          <a:xfrm>
            <a:off x="3084000" y="2044650"/>
            <a:ext cx="29760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" name="Google Shape;202;p22"/>
          <p:cNvSpPr txBox="1"/>
          <p:nvPr/>
        </p:nvSpPr>
        <p:spPr>
          <a:xfrm>
            <a:off x="2189400" y="3576325"/>
            <a:ext cx="4765500" cy="520500"/>
          </a:xfrm>
          <a:prstGeom prst="rect">
            <a:avLst/>
          </a:prstGeom>
          <a:solidFill>
            <a:srgbClr val="FDFEFF">
              <a:alpha val="6920"/>
            </a:srgbClr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includes icons, infographics &amp; images by </a:t>
            </a:r>
            <a:r>
              <a:rPr b="1"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8430774" y="274250"/>
            <a:ext cx="1193700" cy="1193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b="5542" l="4425" r="20176" t="20157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b="10600" l="9901" r="1853" t="243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4630" l="941" r="3928" t="163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104954"/>
            <a:ext cx="7704000" cy="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0" name="Google Shape;30;p4"/>
          <p:cNvGrpSpPr/>
          <p:nvPr/>
        </p:nvGrpSpPr>
        <p:grpSpPr>
          <a:xfrm>
            <a:off x="8089800" y="3884700"/>
            <a:ext cx="1297075" cy="1455850"/>
            <a:chOff x="8089800" y="3884700"/>
            <a:chExt cx="1297075" cy="1455850"/>
          </a:xfrm>
        </p:grpSpPr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800" y="4050750"/>
              <a:ext cx="1289800" cy="128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32;p4"/>
            <p:cNvCxnSpPr/>
            <p:nvPr/>
          </p:nvCxnSpPr>
          <p:spPr>
            <a:xfrm rot="10800000">
              <a:off x="8640175" y="3884700"/>
              <a:ext cx="746700" cy="1233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5363150" y="2435775"/>
            <a:ext cx="2695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431000" y="2435775"/>
            <a:ext cx="26958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720000" y="1711450"/>
            <a:ext cx="17619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652150" y="1711450"/>
            <a:ext cx="17619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i="1" sz="1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" name="Google Shape;40;p5"/>
          <p:cNvGrpSpPr/>
          <p:nvPr/>
        </p:nvGrpSpPr>
        <p:grpSpPr>
          <a:xfrm>
            <a:off x="-237957" y="-2"/>
            <a:ext cx="10131686" cy="5227314"/>
            <a:chOff x="-237957" y="-2"/>
            <a:chExt cx="10131686" cy="5227314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116466" y="-2"/>
              <a:ext cx="1777263" cy="1777256"/>
              <a:chOff x="-175409" y="3967473"/>
              <a:chExt cx="1777263" cy="1777256"/>
            </a:xfrm>
          </p:grpSpPr>
          <p:pic>
            <p:nvPicPr>
              <p:cNvPr id="42" name="Google Shape;4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545504">
                <a:off x="65375" y="4208250"/>
                <a:ext cx="1295701" cy="12957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" name="Google Shape;43;p5"/>
              <p:cNvSpPr/>
              <p:nvPr/>
            </p:nvSpPr>
            <p:spPr>
              <a:xfrm>
                <a:off x="-175409" y="401372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44" name="Google Shape;44;p5"/>
            <p:cNvGrpSpPr/>
            <p:nvPr/>
          </p:nvGrpSpPr>
          <p:grpSpPr>
            <a:xfrm>
              <a:off x="-237957" y="4064186"/>
              <a:ext cx="1199452" cy="1163126"/>
              <a:chOff x="-147625" y="3925650"/>
              <a:chExt cx="1109166" cy="1075574"/>
            </a:xfrm>
          </p:grpSpPr>
          <p:grpSp>
            <p:nvGrpSpPr>
              <p:cNvPr id="45" name="Google Shape;45;p5"/>
              <p:cNvGrpSpPr/>
              <p:nvPr/>
            </p:nvGrpSpPr>
            <p:grpSpPr>
              <a:xfrm>
                <a:off x="83029" y="4122711"/>
                <a:ext cx="878513" cy="878513"/>
                <a:chOff x="53900" y="2861075"/>
                <a:chExt cx="794100" cy="794100"/>
              </a:xfrm>
            </p:grpSpPr>
            <p:sp>
              <p:nvSpPr>
                <p:cNvPr id="46" name="Google Shape;46;p5"/>
                <p:cNvSpPr/>
                <p:nvPr/>
              </p:nvSpPr>
              <p:spPr>
                <a:xfrm>
                  <a:off x="53900" y="2861075"/>
                  <a:ext cx="794100" cy="79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165055" y="2861075"/>
                  <a:ext cx="571800" cy="571800"/>
                </a:xfrm>
                <a:prstGeom prst="ellipse">
                  <a:avLst/>
                </a:prstGeom>
                <a:solidFill>
                  <a:srgbClr val="FDFEFF">
                    <a:alpha val="18870"/>
                  </a:srgbClr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cxnSp>
            <p:nvCxnSpPr>
              <p:cNvPr id="48" name="Google Shape;48;p5"/>
              <p:cNvCxnSpPr/>
              <p:nvPr/>
            </p:nvCxnSpPr>
            <p:spPr>
              <a:xfrm flipH="1" rot="10800000">
                <a:off x="-147625" y="3925650"/>
                <a:ext cx="645900" cy="70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23515" l="16157" r="8444" t="2184"/>
          <a:stretch/>
        </p:blipFill>
        <p:spPr>
          <a:xfrm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" name="Google Shape;52;p6"/>
          <p:cNvGrpSpPr/>
          <p:nvPr/>
        </p:nvGrpSpPr>
        <p:grpSpPr>
          <a:xfrm>
            <a:off x="-344048" y="3548275"/>
            <a:ext cx="1263973" cy="2959200"/>
            <a:chOff x="961077" y="1960775"/>
            <a:chExt cx="1263973" cy="2959200"/>
          </a:xfrm>
        </p:grpSpPr>
        <p:pic>
          <p:nvPicPr>
            <p:cNvPr id="53" name="Google Shape;5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077" y="2546199"/>
              <a:ext cx="1225875" cy="1225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Google Shape;54;p6"/>
            <p:cNvCxnSpPr/>
            <p:nvPr/>
          </p:nvCxnSpPr>
          <p:spPr>
            <a:xfrm rot="10800000">
              <a:off x="1196350" y="1960775"/>
              <a:ext cx="1028700" cy="2959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11190" l="8070" r="5893" t="403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720000" y="1711100"/>
            <a:ext cx="3583500" cy="28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8" name="Google Shape;58;p7"/>
          <p:cNvSpPr/>
          <p:nvPr>
            <p:ph idx="2" type="pic"/>
          </p:nvPr>
        </p:nvSpPr>
        <p:spPr>
          <a:xfrm>
            <a:off x="5044850" y="1017725"/>
            <a:ext cx="3840600" cy="3840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445025"/>
            <a:ext cx="32610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3219" l="2464" r="2006" t="2636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flipH="1" rot="10800000">
              <a:off x="-137900" y="307075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b="2831" l="2901" r="2910" t="4344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flipH="1" rot="10800000">
              <a:off x="8161850" y="137050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105325" y="3865700"/>
            <a:ext cx="4559400" cy="726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otion.so/2827e2f0c729807c841ed941ff9990a3?v=2827e2f0c72980d7b8d6000cc6d9a1af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Lavanderia-Colonia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app.diagrams.net/#G1qzUQ0iCzuRqLo8s3uII13MvkBSlC66MX" TargetMode="External"/><Relationship Id="rId6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igma.com/design/Y8XQnRXXiAPFNLqXuCEk0U/Lavanderia-Col%C3%B4nia?node-id=0-1&amp;t=avtfFmm56ysp40pT-1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www.figma.com/design/Y8XQnRXXiAPFNLqXuCEk0U/Lavanderia-Col%C3%B4nia?node-id=0-1&amp;t=avtfFmm56ysp40pT-1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figma.com/design/Y8XQnRXXiAPFNLqXuCEk0U/Lavanderia-Col%C3%B4nia?node-id=0-1&amp;t=avtfFmm56ysp40pT-1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www.figma.com/design/Y8XQnRXXiAPFNLqXuCEk0U/Lavanderia-Col%C3%B4nia?node-id=0-1&amp;t=avtfFmm56ysp40pT-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mindmeister.com/app/map/3821386168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ctrTitle"/>
          </p:nvPr>
        </p:nvSpPr>
        <p:spPr>
          <a:xfrm>
            <a:off x="1053000" y="1564623"/>
            <a:ext cx="7038000" cy="17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Lavanderia</a:t>
            </a:r>
            <a:r>
              <a:rPr lang="en" sz="62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" sz="62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Colônia</a:t>
            </a:r>
            <a:endParaRPr i="1" sz="36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0" name="Google Shape;230;p28"/>
          <p:cNvSpPr txBox="1"/>
          <p:nvPr>
            <p:ph idx="1" type="subTitle"/>
          </p:nvPr>
        </p:nvSpPr>
        <p:spPr>
          <a:xfrm>
            <a:off x="3262050" y="3444938"/>
            <a:ext cx="26199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Engenharia de Software III</a:t>
            </a:r>
            <a:endParaRPr/>
          </a:p>
        </p:txBody>
      </p:sp>
      <p:cxnSp>
        <p:nvCxnSpPr>
          <p:cNvPr id="231" name="Google Shape;231;p28"/>
          <p:cNvCxnSpPr/>
          <p:nvPr/>
        </p:nvCxnSpPr>
        <p:spPr>
          <a:xfrm flipH="1" rot="10800000">
            <a:off x="2773950" y="3290213"/>
            <a:ext cx="3596100" cy="6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2" name="Google Shape;232;p28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33" name="Google Shape;23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5" name="Google Shape;235;p28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36" name="Google Shape;236;p28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38" name="Google Shape;238;p28"/>
              <p:cNvCxnSpPr/>
              <p:nvPr/>
            </p:nvCxnSpPr>
            <p:spPr>
              <a:xfrm flipH="1" rot="10800000">
                <a:off x="0" y="2452825"/>
                <a:ext cx="831000" cy="156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37"/>
          <p:cNvGrpSpPr/>
          <p:nvPr/>
        </p:nvGrpSpPr>
        <p:grpSpPr>
          <a:xfrm rot="-7495494">
            <a:off x="7039780" y="-684231"/>
            <a:ext cx="2113593" cy="2892937"/>
            <a:chOff x="7232300" y="2250550"/>
            <a:chExt cx="2113601" cy="2892949"/>
          </a:xfrm>
        </p:grpSpPr>
        <p:pic>
          <p:nvPicPr>
            <p:cNvPr id="356" name="Google Shape;356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37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59" name="Google Shape;359;p37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60" name="Google Shape;3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163" y="1546875"/>
            <a:ext cx="7747674" cy="20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8"/>
          <p:cNvGrpSpPr/>
          <p:nvPr/>
        </p:nvGrpSpPr>
        <p:grpSpPr>
          <a:xfrm rot="-7495494">
            <a:off x="7039780" y="-684231"/>
            <a:ext cx="2113593" cy="2892937"/>
            <a:chOff x="7232300" y="2250550"/>
            <a:chExt cx="2113601" cy="2892949"/>
          </a:xfrm>
        </p:grpSpPr>
        <p:pic>
          <p:nvPicPr>
            <p:cNvPr id="367" name="Google Shape;367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38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70" name="Google Shape;370;p38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71" name="Google Shape;37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25" y="1809049"/>
            <a:ext cx="7746349" cy="15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9"/>
          <p:cNvGrpSpPr/>
          <p:nvPr/>
        </p:nvGrpSpPr>
        <p:grpSpPr>
          <a:xfrm rot="-7495494">
            <a:off x="7039780" y="-684231"/>
            <a:ext cx="2113593" cy="2892937"/>
            <a:chOff x="7232300" y="2250550"/>
            <a:chExt cx="2113601" cy="2892949"/>
          </a:xfrm>
        </p:grpSpPr>
        <p:pic>
          <p:nvPicPr>
            <p:cNvPr id="378" name="Google Shape;37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39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81" name="Google Shape;381;p39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82" name="Google Shape;3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788" y="1523063"/>
            <a:ext cx="7976424" cy="20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C1E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/>
          <p:nvPr/>
        </p:nvSpPr>
        <p:spPr>
          <a:xfrm>
            <a:off x="1448100" y="249350"/>
            <a:ext cx="624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Kanban</a:t>
            </a:r>
            <a:endParaRPr sz="32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88" name="Google Shape;388;p40" title="temp.p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838" y="878650"/>
            <a:ext cx="5216332" cy="391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C1E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/>
          <p:nvPr/>
        </p:nvSpPr>
        <p:spPr>
          <a:xfrm>
            <a:off x="1448100" y="249350"/>
            <a:ext cx="624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GitHub</a:t>
            </a:r>
            <a:endParaRPr sz="32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94" name="Google Shape;394;p41" title="temp.p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513" y="926450"/>
            <a:ext cx="6346975" cy="39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2"/>
          <p:cNvSpPr txBox="1"/>
          <p:nvPr>
            <p:ph type="title"/>
          </p:nvPr>
        </p:nvSpPr>
        <p:spPr>
          <a:xfrm>
            <a:off x="467275" y="421925"/>
            <a:ext cx="63576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13C7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Modelo Lógico</a:t>
            </a:r>
            <a:endParaRPr b="1" sz="4300">
              <a:solidFill>
                <a:srgbClr val="013C7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01" name="Google Shape;401;p42"/>
          <p:cNvGrpSpPr/>
          <p:nvPr/>
        </p:nvGrpSpPr>
        <p:grpSpPr>
          <a:xfrm rot="-7495494">
            <a:off x="7039780" y="-684231"/>
            <a:ext cx="2113593" cy="2892937"/>
            <a:chOff x="7232300" y="2250550"/>
            <a:chExt cx="2113601" cy="2892949"/>
          </a:xfrm>
        </p:grpSpPr>
        <p:pic>
          <p:nvPicPr>
            <p:cNvPr id="402" name="Google Shape;4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42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405" name="Google Shape;405;p42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6" name="Google Shape;406;p42" title="modelo_logico_lavanderi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75" y="1379225"/>
            <a:ext cx="7276049" cy="35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>
            <p:ph type="title"/>
          </p:nvPr>
        </p:nvSpPr>
        <p:spPr>
          <a:xfrm>
            <a:off x="467275" y="421925"/>
            <a:ext cx="63576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13C7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MER</a:t>
            </a:r>
            <a:endParaRPr b="1" sz="4300">
              <a:solidFill>
                <a:srgbClr val="013C7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3" name="Google Shape;413;p43"/>
          <p:cNvGrpSpPr/>
          <p:nvPr/>
        </p:nvGrpSpPr>
        <p:grpSpPr>
          <a:xfrm rot="-7495494">
            <a:off x="7039780" y="-684231"/>
            <a:ext cx="2113593" cy="2892937"/>
            <a:chOff x="7232300" y="2250550"/>
            <a:chExt cx="2113601" cy="2892949"/>
          </a:xfrm>
        </p:grpSpPr>
        <p:pic>
          <p:nvPicPr>
            <p:cNvPr id="414" name="Google Shape;41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43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417" name="Google Shape;417;p43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18" name="Google Shape;418;p43" title="modelo_relacional_lavanderi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75" y="1471450"/>
            <a:ext cx="7356300" cy="31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"/>
          <p:cNvSpPr txBox="1"/>
          <p:nvPr>
            <p:ph type="title"/>
          </p:nvPr>
        </p:nvSpPr>
        <p:spPr>
          <a:xfrm>
            <a:off x="1400400" y="300825"/>
            <a:ext cx="63432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13C7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Fluxo de Dados</a:t>
            </a:r>
            <a:endParaRPr b="1" sz="3900">
              <a:solidFill>
                <a:srgbClr val="013C7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25" name="Google Shape;425;p44"/>
          <p:cNvGrpSpPr/>
          <p:nvPr/>
        </p:nvGrpSpPr>
        <p:grpSpPr>
          <a:xfrm rot="5400000">
            <a:off x="-6425" y="3053225"/>
            <a:ext cx="2113601" cy="2892949"/>
            <a:chOff x="7232300" y="2250550"/>
            <a:chExt cx="2113601" cy="2892949"/>
          </a:xfrm>
        </p:grpSpPr>
        <p:pic>
          <p:nvPicPr>
            <p:cNvPr id="426" name="Google Shape;42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4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429" name="Google Shape;429;p44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30" name="Google Shape;430;p44" title="dfd_lavanderia_colonia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537" y="1258125"/>
            <a:ext cx="3248926" cy="35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5"/>
          <p:cNvSpPr txBox="1"/>
          <p:nvPr>
            <p:ph type="title"/>
          </p:nvPr>
        </p:nvSpPr>
        <p:spPr>
          <a:xfrm>
            <a:off x="467275" y="421925"/>
            <a:ext cx="63576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13C7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Classes</a:t>
            </a:r>
            <a:endParaRPr b="1" sz="4300">
              <a:solidFill>
                <a:srgbClr val="013C7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37" name="Google Shape;437;p45"/>
          <p:cNvGrpSpPr/>
          <p:nvPr/>
        </p:nvGrpSpPr>
        <p:grpSpPr>
          <a:xfrm rot="-7495494">
            <a:off x="7039780" y="-684231"/>
            <a:ext cx="2113593" cy="2892937"/>
            <a:chOff x="7232300" y="2250550"/>
            <a:chExt cx="2113601" cy="2892949"/>
          </a:xfrm>
        </p:grpSpPr>
        <p:pic>
          <p:nvPicPr>
            <p:cNvPr id="438" name="Google Shape;43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45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441" name="Google Shape;441;p45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42" name="Google Shape;442;p4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1375" y="1452575"/>
            <a:ext cx="5481250" cy="327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6"/>
          <p:cNvSpPr txBox="1"/>
          <p:nvPr>
            <p:ph type="title"/>
          </p:nvPr>
        </p:nvSpPr>
        <p:spPr>
          <a:xfrm>
            <a:off x="659625" y="2131663"/>
            <a:ext cx="28713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013C7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IDEF0</a:t>
            </a:r>
            <a:endParaRPr b="1" sz="6200">
              <a:solidFill>
                <a:srgbClr val="013C72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9" name="Google Shape;4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800" y="575275"/>
            <a:ext cx="4739900" cy="4070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46"/>
          <p:cNvGrpSpPr/>
          <p:nvPr/>
        </p:nvGrpSpPr>
        <p:grpSpPr>
          <a:xfrm rot="5400000">
            <a:off x="-6425" y="3053225"/>
            <a:ext cx="2113601" cy="2892949"/>
            <a:chOff x="7232300" y="2250550"/>
            <a:chExt cx="2113601" cy="2892949"/>
          </a:xfrm>
        </p:grpSpPr>
        <p:pic>
          <p:nvPicPr>
            <p:cNvPr id="451" name="Google Shape;451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6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454" name="Google Shape;454;p46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13C7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Equipe</a:t>
            </a:r>
            <a:endParaRPr sz="3200">
              <a:solidFill>
                <a:srgbClr val="013C7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4" name="Google Shape;244;p29"/>
          <p:cNvSpPr txBox="1"/>
          <p:nvPr>
            <p:ph idx="2" type="title"/>
          </p:nvPr>
        </p:nvSpPr>
        <p:spPr>
          <a:xfrm>
            <a:off x="777800" y="157171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5" name="Google Shape;245;p29"/>
          <p:cNvSpPr txBox="1"/>
          <p:nvPr>
            <p:ph idx="3" type="title"/>
          </p:nvPr>
        </p:nvSpPr>
        <p:spPr>
          <a:xfrm>
            <a:off x="1105300" y="297254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6" name="Google Shape;246;p29"/>
          <p:cNvSpPr txBox="1"/>
          <p:nvPr>
            <p:ph idx="4" type="title"/>
          </p:nvPr>
        </p:nvSpPr>
        <p:spPr>
          <a:xfrm>
            <a:off x="3407963" y="157172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7" name="Google Shape;247;p29"/>
          <p:cNvSpPr txBox="1"/>
          <p:nvPr>
            <p:ph idx="5" type="title"/>
          </p:nvPr>
        </p:nvSpPr>
        <p:spPr>
          <a:xfrm>
            <a:off x="3080488" y="297254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8" name="Google Shape;248;p29"/>
          <p:cNvSpPr txBox="1"/>
          <p:nvPr>
            <p:ph idx="6" type="title"/>
          </p:nvPr>
        </p:nvSpPr>
        <p:spPr>
          <a:xfrm>
            <a:off x="6034750" y="157172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9" name="Google Shape;249;p29"/>
          <p:cNvSpPr txBox="1"/>
          <p:nvPr>
            <p:ph idx="7" type="title"/>
          </p:nvPr>
        </p:nvSpPr>
        <p:spPr>
          <a:xfrm>
            <a:off x="4927225" y="29346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0" name="Google Shape;250;p29"/>
          <p:cNvSpPr txBox="1"/>
          <p:nvPr>
            <p:ph idx="1" type="subTitle"/>
          </p:nvPr>
        </p:nvSpPr>
        <p:spPr>
          <a:xfrm>
            <a:off x="104912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Bianca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" name="Google Shape;251;p29"/>
          <p:cNvSpPr txBox="1"/>
          <p:nvPr>
            <p:ph idx="8" type="subTitle"/>
          </p:nvPr>
        </p:nvSpPr>
        <p:spPr>
          <a:xfrm>
            <a:off x="3679300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Diogo </a:t>
            </a:r>
            <a:r>
              <a:rPr lang="en"/>
              <a:t> </a:t>
            </a:r>
            <a:endParaRPr/>
          </a:p>
        </p:txBody>
      </p:sp>
      <p:sp>
        <p:nvSpPr>
          <p:cNvPr id="252" name="Google Shape;252;p29"/>
          <p:cNvSpPr txBox="1"/>
          <p:nvPr>
            <p:ph idx="9" type="subTitle"/>
          </p:nvPr>
        </p:nvSpPr>
        <p:spPr>
          <a:xfrm>
            <a:off x="6306075" y="2122825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Felipe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3" name="Google Shape;253;p29"/>
          <p:cNvSpPr txBox="1"/>
          <p:nvPr>
            <p:ph idx="13" type="subTitle"/>
          </p:nvPr>
        </p:nvSpPr>
        <p:spPr>
          <a:xfrm>
            <a:off x="1376625" y="35237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João Paulo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4" name="Google Shape;254;p29"/>
          <p:cNvSpPr txBox="1"/>
          <p:nvPr>
            <p:ph idx="14" type="subTitle"/>
          </p:nvPr>
        </p:nvSpPr>
        <p:spPr>
          <a:xfrm>
            <a:off x="3351825" y="3523700"/>
            <a:ext cx="21825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Luana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5" name="Google Shape;255;p29"/>
          <p:cNvSpPr txBox="1"/>
          <p:nvPr>
            <p:ph idx="15" type="subTitle"/>
          </p:nvPr>
        </p:nvSpPr>
        <p:spPr>
          <a:xfrm>
            <a:off x="5198550" y="3485775"/>
            <a:ext cx="21762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Luciano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56" name="Google Shape;256;p29"/>
          <p:cNvCxnSpPr/>
          <p:nvPr/>
        </p:nvCxnSpPr>
        <p:spPr>
          <a:xfrm flipH="1" rot="10800000">
            <a:off x="777800" y="1918338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9"/>
          <p:cNvCxnSpPr/>
          <p:nvPr/>
        </p:nvCxnSpPr>
        <p:spPr>
          <a:xfrm flipH="1" rot="10800000">
            <a:off x="3407963" y="1918338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9"/>
          <p:cNvCxnSpPr/>
          <p:nvPr/>
        </p:nvCxnSpPr>
        <p:spPr>
          <a:xfrm flipH="1" rot="10800000">
            <a:off x="6034750" y="1918338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9"/>
          <p:cNvCxnSpPr/>
          <p:nvPr/>
        </p:nvCxnSpPr>
        <p:spPr>
          <a:xfrm flipH="1" rot="10800000">
            <a:off x="1101913" y="3319163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9"/>
          <p:cNvCxnSpPr/>
          <p:nvPr/>
        </p:nvCxnSpPr>
        <p:spPr>
          <a:xfrm flipH="1" rot="10800000">
            <a:off x="3077100" y="3319163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9"/>
          <p:cNvCxnSpPr/>
          <p:nvPr/>
        </p:nvCxnSpPr>
        <p:spPr>
          <a:xfrm flipH="1" rot="10800000">
            <a:off x="4923838" y="3281238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29"/>
          <p:cNvSpPr txBox="1"/>
          <p:nvPr>
            <p:ph idx="7" type="title"/>
          </p:nvPr>
        </p:nvSpPr>
        <p:spPr>
          <a:xfrm>
            <a:off x="6773975" y="29346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63" name="Google Shape;263;p29"/>
          <p:cNvSpPr txBox="1"/>
          <p:nvPr>
            <p:ph idx="15" type="subTitle"/>
          </p:nvPr>
        </p:nvSpPr>
        <p:spPr>
          <a:xfrm>
            <a:off x="7045300" y="3485775"/>
            <a:ext cx="21762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Marcos 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64" name="Google Shape;264;p29"/>
          <p:cNvCxnSpPr/>
          <p:nvPr/>
        </p:nvCxnSpPr>
        <p:spPr>
          <a:xfrm flipH="1" rot="10800000">
            <a:off x="6770588" y="3281238"/>
            <a:ext cx="955500" cy="32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6175"/>
            <a:ext cx="8839197" cy="387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/>
          <p:nvPr>
            <p:ph type="ctrTitle"/>
          </p:nvPr>
        </p:nvSpPr>
        <p:spPr>
          <a:xfrm>
            <a:off x="2642975" y="2064900"/>
            <a:ext cx="39843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ID Visual</a:t>
            </a:r>
            <a:endParaRPr i="1" sz="36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466" name="Google Shape;466;p48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467" name="Google Shape;467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9" name="Google Shape;469;p48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470" name="Google Shape;470;p48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471" name="Google Shape;471;p48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472" name="Google Shape;472;p48"/>
              <p:cNvCxnSpPr/>
              <p:nvPr/>
            </p:nvCxnSpPr>
            <p:spPr>
              <a:xfrm flipH="1" rot="10800000">
                <a:off x="0" y="2452825"/>
                <a:ext cx="831000" cy="156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64344" l="0" r="0" t="2962"/>
          <a:stretch/>
        </p:blipFill>
        <p:spPr>
          <a:xfrm>
            <a:off x="152400" y="547350"/>
            <a:ext cx="4535399" cy="405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9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51164" l="0" r="0" t="34844"/>
          <a:stretch/>
        </p:blipFill>
        <p:spPr>
          <a:xfrm>
            <a:off x="4357325" y="1733400"/>
            <a:ext cx="4945349" cy="18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0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1644" l="0" r="0" t="48670"/>
          <a:stretch/>
        </p:blipFill>
        <p:spPr>
          <a:xfrm>
            <a:off x="0" y="1277484"/>
            <a:ext cx="4809175" cy="258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0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69332"/>
          <a:stretch/>
        </p:blipFill>
        <p:spPr>
          <a:xfrm>
            <a:off x="4387500" y="577487"/>
            <a:ext cx="4756500" cy="39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"/>
          <p:cNvSpPr txBox="1"/>
          <p:nvPr>
            <p:ph idx="4294967295" type="subTitle"/>
          </p:nvPr>
        </p:nvSpPr>
        <p:spPr>
          <a:xfrm>
            <a:off x="740700" y="1526713"/>
            <a:ext cx="3840600" cy="28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Desenvolvimento de Sistema para Lavanderia: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 Otimização de Processos, Organização e Comunicação com o Cliente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O tema escolhido foi o desenvolvimento de um sistema para uma lavanderia cujo </a:t>
            </a: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objetivo </a:t>
            </a: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é </a:t>
            </a:r>
            <a:r>
              <a:rPr lang="en" sz="1400">
                <a:highlight>
                  <a:srgbClr val="BADEF9"/>
                </a:highlight>
                <a:latin typeface="Poppins"/>
                <a:ea typeface="Poppins"/>
                <a:cs typeface="Poppins"/>
                <a:sym typeface="Poppins"/>
              </a:rPr>
              <a:t>otimizar os processos internos, auxiliar na organização da empresa e facilitar a comunicação com o cliente final.</a:t>
            </a:r>
            <a:endParaRPr sz="1400">
              <a:highlight>
                <a:srgbClr val="BADEF9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1" name="Google Shape;271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862" l="0" r="0" t="21862"/>
          <a:stretch/>
        </p:blipFill>
        <p:spPr>
          <a:xfrm>
            <a:off x="5044850" y="1017725"/>
            <a:ext cx="3840600" cy="38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>
            <p:ph idx="4294967295" type="title"/>
          </p:nvPr>
        </p:nvSpPr>
        <p:spPr>
          <a:xfrm>
            <a:off x="740700" y="723875"/>
            <a:ext cx="33834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13C72"/>
                </a:solidFill>
                <a:latin typeface="Poppins"/>
                <a:ea typeface="Poppins"/>
                <a:cs typeface="Poppins"/>
                <a:sym typeface="Poppins"/>
              </a:rPr>
              <a:t>Tema Escolhido</a:t>
            </a:r>
            <a:endParaRPr b="1" sz="3100">
              <a:solidFill>
                <a:srgbClr val="013C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3" name="Google Shape;273;p30"/>
          <p:cNvGrpSpPr/>
          <p:nvPr/>
        </p:nvGrpSpPr>
        <p:grpSpPr>
          <a:xfrm>
            <a:off x="7232300" y="2250550"/>
            <a:ext cx="2113601" cy="2892949"/>
            <a:chOff x="7232300" y="2250550"/>
            <a:chExt cx="2113601" cy="2892949"/>
          </a:xfrm>
        </p:grpSpPr>
        <p:pic>
          <p:nvPicPr>
            <p:cNvPr id="274" name="Google Shape;27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0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77" name="Google Shape;277;p30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78" name="Google Shape;278;p30" title="Group 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9100" y="262625"/>
            <a:ext cx="496350" cy="5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B4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 txBox="1"/>
          <p:nvPr>
            <p:ph type="title"/>
          </p:nvPr>
        </p:nvSpPr>
        <p:spPr>
          <a:xfrm>
            <a:off x="1886100" y="1127175"/>
            <a:ext cx="58827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latin typeface="Poppins SemiBold"/>
                <a:ea typeface="Poppins SemiBold"/>
                <a:cs typeface="Poppins SemiBold"/>
                <a:sym typeface="Poppins SemiBold"/>
              </a:rPr>
              <a:t>Mapa Mental</a:t>
            </a:r>
            <a:endParaRPr sz="6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85" name="Google Shape;285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700" y="2206300"/>
            <a:ext cx="4628598" cy="1996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31"/>
          <p:cNvGrpSpPr/>
          <p:nvPr/>
        </p:nvGrpSpPr>
        <p:grpSpPr>
          <a:xfrm>
            <a:off x="-1009799" y="1960775"/>
            <a:ext cx="2726849" cy="3636776"/>
            <a:chOff x="-501799" y="1960775"/>
            <a:chExt cx="2726849" cy="3636776"/>
          </a:xfrm>
        </p:grpSpPr>
        <p:pic>
          <p:nvPicPr>
            <p:cNvPr id="287" name="Google Shape;287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501799" y="3061200"/>
              <a:ext cx="2536351" cy="2536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1077" y="2546199"/>
              <a:ext cx="1225875" cy="12258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9" name="Google Shape;289;p31"/>
            <p:cNvCxnSpPr/>
            <p:nvPr/>
          </p:nvCxnSpPr>
          <p:spPr>
            <a:xfrm rot="10800000">
              <a:off x="1196350" y="1960775"/>
              <a:ext cx="1028700" cy="2959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0" name="Google Shape;290;p31"/>
          <p:cNvGrpSpPr/>
          <p:nvPr/>
        </p:nvGrpSpPr>
        <p:grpSpPr>
          <a:xfrm>
            <a:off x="7719400" y="-168799"/>
            <a:ext cx="2007200" cy="1916649"/>
            <a:chOff x="7580850" y="-974699"/>
            <a:chExt cx="2007200" cy="1916649"/>
          </a:xfrm>
        </p:grpSpPr>
        <p:pic>
          <p:nvPicPr>
            <p:cNvPr id="291" name="Google Shape;291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1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93" name="Google Shape;293;p31"/>
            <p:cNvCxnSpPr/>
            <p:nvPr/>
          </p:nvCxnSpPr>
          <p:spPr>
            <a:xfrm flipH="1" rot="10800000">
              <a:off x="8161850" y="137050"/>
              <a:ext cx="1426200" cy="67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ctrTitle"/>
          </p:nvPr>
        </p:nvSpPr>
        <p:spPr>
          <a:xfrm>
            <a:off x="2501850" y="1623900"/>
            <a:ext cx="4140300" cy="18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Plano de Ação</a:t>
            </a:r>
            <a:endParaRPr i="1" sz="36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99" name="Google Shape;299;p32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300" name="Google Shape;30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2" name="Google Shape;302;p32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303" name="Google Shape;303;p32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304" name="Google Shape;304;p32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305" name="Google Shape;305;p32"/>
              <p:cNvCxnSpPr/>
              <p:nvPr/>
            </p:nvCxnSpPr>
            <p:spPr>
              <a:xfrm flipH="1" rot="10800000">
                <a:off x="0" y="2452825"/>
                <a:ext cx="831000" cy="156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33"/>
          <p:cNvGrpSpPr/>
          <p:nvPr/>
        </p:nvGrpSpPr>
        <p:grpSpPr>
          <a:xfrm rot="-7495494">
            <a:off x="7039780" y="-684231"/>
            <a:ext cx="2113593" cy="2892937"/>
            <a:chOff x="7232300" y="2250550"/>
            <a:chExt cx="2113601" cy="2892949"/>
          </a:xfrm>
        </p:grpSpPr>
        <p:pic>
          <p:nvPicPr>
            <p:cNvPr id="312" name="Google Shape;31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33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15" name="Google Shape;315;p33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16" name="Google Shape;3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87" y="1268224"/>
            <a:ext cx="7733426" cy="26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34"/>
          <p:cNvGrpSpPr/>
          <p:nvPr/>
        </p:nvGrpSpPr>
        <p:grpSpPr>
          <a:xfrm rot="-7495494">
            <a:off x="7039780" y="-684231"/>
            <a:ext cx="2113593" cy="2892937"/>
            <a:chOff x="7232300" y="2250550"/>
            <a:chExt cx="2113601" cy="2892949"/>
          </a:xfrm>
        </p:grpSpPr>
        <p:pic>
          <p:nvPicPr>
            <p:cNvPr id="323" name="Google Shape;32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3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26" name="Google Shape;326;p34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27" name="Google Shape;3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962" y="1207773"/>
            <a:ext cx="7514076" cy="27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 rot="-7495494">
            <a:off x="7039780" y="-684231"/>
            <a:ext cx="2113593" cy="2892937"/>
            <a:chOff x="7232300" y="2250550"/>
            <a:chExt cx="2113601" cy="2892949"/>
          </a:xfrm>
        </p:grpSpPr>
        <p:pic>
          <p:nvPicPr>
            <p:cNvPr id="334" name="Google Shape;334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35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37" name="Google Shape;337;p35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38" name="Google Shape;3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13" y="1337238"/>
            <a:ext cx="7905975" cy="24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/>
          <p:nvPr>
            <p:ph type="title"/>
          </p:nvPr>
        </p:nvSpPr>
        <p:spPr>
          <a:xfrm>
            <a:off x="-1023400" y="812725"/>
            <a:ext cx="1428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36"/>
          <p:cNvGrpSpPr/>
          <p:nvPr/>
        </p:nvGrpSpPr>
        <p:grpSpPr>
          <a:xfrm rot="-7495494">
            <a:off x="7039780" y="-684231"/>
            <a:ext cx="2113593" cy="2892937"/>
            <a:chOff x="7232300" y="2250550"/>
            <a:chExt cx="2113601" cy="2892949"/>
          </a:xfrm>
        </p:grpSpPr>
        <p:pic>
          <p:nvPicPr>
            <p:cNvPr id="345" name="Google Shape;34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36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48" name="Google Shape;348;p36"/>
            <p:cNvCxnSpPr/>
            <p:nvPr/>
          </p:nvCxnSpPr>
          <p:spPr>
            <a:xfrm flipH="1" rot="10800000">
              <a:off x="8346400" y="2250550"/>
              <a:ext cx="606300" cy="1808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49" name="Google Shape;34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88" y="1597138"/>
            <a:ext cx="7944425" cy="19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